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7" r:id="rId2"/>
  </p:sldIdLst>
  <p:sldSz cx="14711363" cy="51206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5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888" y="-12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3352" y="8380311"/>
            <a:ext cx="12504659" cy="17827413"/>
          </a:xfrm>
        </p:spPr>
        <p:txBody>
          <a:bodyPr anchor="b"/>
          <a:lstStyle>
            <a:lvl1pPr algn="ctr">
              <a:defRPr sz="9653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38921" y="26895217"/>
            <a:ext cx="11033522" cy="12363023"/>
          </a:xfrm>
        </p:spPr>
        <p:txBody>
          <a:bodyPr/>
          <a:lstStyle>
            <a:lvl1pPr marL="0" indent="0" algn="ctr">
              <a:buNone/>
              <a:defRPr sz="3861"/>
            </a:lvl1pPr>
            <a:lvl2pPr marL="735589" indent="0" algn="ctr">
              <a:buNone/>
              <a:defRPr sz="3218"/>
            </a:lvl2pPr>
            <a:lvl3pPr marL="1471178" indent="0" algn="ctr">
              <a:buNone/>
              <a:defRPr sz="2896"/>
            </a:lvl3pPr>
            <a:lvl4pPr marL="2206767" indent="0" algn="ctr">
              <a:buNone/>
              <a:defRPr sz="2574"/>
            </a:lvl4pPr>
            <a:lvl5pPr marL="2942356" indent="0" algn="ctr">
              <a:buNone/>
              <a:defRPr sz="2574"/>
            </a:lvl5pPr>
            <a:lvl6pPr marL="3677945" indent="0" algn="ctr">
              <a:buNone/>
              <a:defRPr sz="2574"/>
            </a:lvl6pPr>
            <a:lvl7pPr marL="4413534" indent="0" algn="ctr">
              <a:buNone/>
              <a:defRPr sz="2574"/>
            </a:lvl7pPr>
            <a:lvl8pPr marL="5149124" indent="0" algn="ctr">
              <a:buNone/>
              <a:defRPr sz="2574"/>
            </a:lvl8pPr>
            <a:lvl9pPr marL="5884713" indent="0" algn="ctr">
              <a:buNone/>
              <a:defRPr sz="2574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DB100-3864-4BCE-A02F-FA06D6138D34}" type="datetimeFigureOut">
              <a:rPr lang="pt-BR" smtClean="0"/>
              <a:t>31/01/2021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DC1DA-C4E7-488F-BB59-739C87891C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0279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DB100-3864-4BCE-A02F-FA06D6138D34}" type="datetimeFigureOut">
              <a:rPr lang="pt-BR" smtClean="0"/>
              <a:t>31/01/2021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DC1DA-C4E7-488F-BB59-739C87891C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8790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527820" y="2726267"/>
            <a:ext cx="3172138" cy="4339505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11407" y="2726267"/>
            <a:ext cx="9332521" cy="4339505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DB100-3864-4BCE-A02F-FA06D6138D34}" type="datetimeFigureOut">
              <a:rPr lang="pt-BR" smtClean="0"/>
              <a:t>31/01/2021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DC1DA-C4E7-488F-BB59-739C87891C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9194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DB100-3864-4BCE-A02F-FA06D6138D34}" type="datetimeFigureOut">
              <a:rPr lang="pt-BR" smtClean="0"/>
              <a:t>31/01/2021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DC1DA-C4E7-488F-BB59-739C87891C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0030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745" y="12766055"/>
            <a:ext cx="12688551" cy="21300436"/>
          </a:xfrm>
        </p:spPr>
        <p:txBody>
          <a:bodyPr anchor="b"/>
          <a:lstStyle>
            <a:lvl1pPr>
              <a:defRPr sz="9653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3745" y="34268002"/>
            <a:ext cx="12688551" cy="11201396"/>
          </a:xfrm>
        </p:spPr>
        <p:txBody>
          <a:bodyPr/>
          <a:lstStyle>
            <a:lvl1pPr marL="0" indent="0">
              <a:buNone/>
              <a:defRPr sz="3861">
                <a:solidFill>
                  <a:schemeClr val="tx1"/>
                </a:solidFill>
              </a:defRPr>
            </a:lvl1pPr>
            <a:lvl2pPr marL="735589" indent="0">
              <a:buNone/>
              <a:defRPr sz="3218">
                <a:solidFill>
                  <a:schemeClr val="tx1">
                    <a:tint val="75000"/>
                  </a:schemeClr>
                </a:solidFill>
              </a:defRPr>
            </a:lvl2pPr>
            <a:lvl3pPr marL="1471178" indent="0">
              <a:buNone/>
              <a:defRPr sz="2896">
                <a:solidFill>
                  <a:schemeClr val="tx1">
                    <a:tint val="75000"/>
                  </a:schemeClr>
                </a:solidFill>
              </a:defRPr>
            </a:lvl3pPr>
            <a:lvl4pPr marL="2206767" indent="0">
              <a:buNone/>
              <a:defRPr sz="2574">
                <a:solidFill>
                  <a:schemeClr val="tx1">
                    <a:tint val="75000"/>
                  </a:schemeClr>
                </a:solidFill>
              </a:defRPr>
            </a:lvl4pPr>
            <a:lvl5pPr marL="2942356" indent="0">
              <a:buNone/>
              <a:defRPr sz="2574">
                <a:solidFill>
                  <a:schemeClr val="tx1">
                    <a:tint val="75000"/>
                  </a:schemeClr>
                </a:solidFill>
              </a:defRPr>
            </a:lvl5pPr>
            <a:lvl6pPr marL="3677945" indent="0">
              <a:buNone/>
              <a:defRPr sz="2574">
                <a:solidFill>
                  <a:schemeClr val="tx1">
                    <a:tint val="75000"/>
                  </a:schemeClr>
                </a:solidFill>
              </a:defRPr>
            </a:lvl6pPr>
            <a:lvl7pPr marL="4413534" indent="0">
              <a:buNone/>
              <a:defRPr sz="2574">
                <a:solidFill>
                  <a:schemeClr val="tx1">
                    <a:tint val="75000"/>
                  </a:schemeClr>
                </a:solidFill>
              </a:defRPr>
            </a:lvl7pPr>
            <a:lvl8pPr marL="5149124" indent="0">
              <a:buNone/>
              <a:defRPr sz="2574">
                <a:solidFill>
                  <a:schemeClr val="tx1">
                    <a:tint val="75000"/>
                  </a:schemeClr>
                </a:solidFill>
              </a:defRPr>
            </a:lvl8pPr>
            <a:lvl9pPr marL="5884713" indent="0">
              <a:buNone/>
              <a:defRPr sz="257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DB100-3864-4BCE-A02F-FA06D6138D34}" type="datetimeFigureOut">
              <a:rPr lang="pt-BR" smtClean="0"/>
              <a:t>31/01/2021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DC1DA-C4E7-488F-BB59-739C87891C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2547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1406" y="13631334"/>
            <a:ext cx="6252329" cy="3248999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47628" y="13631334"/>
            <a:ext cx="6252329" cy="3248999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DB100-3864-4BCE-A02F-FA06D6138D34}" type="datetimeFigureOut">
              <a:rPr lang="pt-BR" smtClean="0"/>
              <a:t>31/01/2021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DC1DA-C4E7-488F-BB59-739C87891C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5481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322" y="2726278"/>
            <a:ext cx="12688551" cy="989753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3324" y="12552684"/>
            <a:ext cx="6223595" cy="6151876"/>
          </a:xfrm>
        </p:spPr>
        <p:txBody>
          <a:bodyPr anchor="b"/>
          <a:lstStyle>
            <a:lvl1pPr marL="0" indent="0">
              <a:buNone/>
              <a:defRPr sz="3861" b="1"/>
            </a:lvl1pPr>
            <a:lvl2pPr marL="735589" indent="0">
              <a:buNone/>
              <a:defRPr sz="3218" b="1"/>
            </a:lvl2pPr>
            <a:lvl3pPr marL="1471178" indent="0">
              <a:buNone/>
              <a:defRPr sz="2896" b="1"/>
            </a:lvl3pPr>
            <a:lvl4pPr marL="2206767" indent="0">
              <a:buNone/>
              <a:defRPr sz="2574" b="1"/>
            </a:lvl4pPr>
            <a:lvl5pPr marL="2942356" indent="0">
              <a:buNone/>
              <a:defRPr sz="2574" b="1"/>
            </a:lvl5pPr>
            <a:lvl6pPr marL="3677945" indent="0">
              <a:buNone/>
              <a:defRPr sz="2574" b="1"/>
            </a:lvl6pPr>
            <a:lvl7pPr marL="4413534" indent="0">
              <a:buNone/>
              <a:defRPr sz="2574" b="1"/>
            </a:lvl7pPr>
            <a:lvl8pPr marL="5149124" indent="0">
              <a:buNone/>
              <a:defRPr sz="2574" b="1"/>
            </a:lvl8pPr>
            <a:lvl9pPr marL="5884713" indent="0">
              <a:buNone/>
              <a:defRPr sz="2574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3324" y="18704560"/>
            <a:ext cx="6223595" cy="2751159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47629" y="12552684"/>
            <a:ext cx="6254245" cy="6151876"/>
          </a:xfrm>
        </p:spPr>
        <p:txBody>
          <a:bodyPr anchor="b"/>
          <a:lstStyle>
            <a:lvl1pPr marL="0" indent="0">
              <a:buNone/>
              <a:defRPr sz="3861" b="1"/>
            </a:lvl1pPr>
            <a:lvl2pPr marL="735589" indent="0">
              <a:buNone/>
              <a:defRPr sz="3218" b="1"/>
            </a:lvl2pPr>
            <a:lvl3pPr marL="1471178" indent="0">
              <a:buNone/>
              <a:defRPr sz="2896" b="1"/>
            </a:lvl3pPr>
            <a:lvl4pPr marL="2206767" indent="0">
              <a:buNone/>
              <a:defRPr sz="2574" b="1"/>
            </a:lvl4pPr>
            <a:lvl5pPr marL="2942356" indent="0">
              <a:buNone/>
              <a:defRPr sz="2574" b="1"/>
            </a:lvl5pPr>
            <a:lvl6pPr marL="3677945" indent="0">
              <a:buNone/>
              <a:defRPr sz="2574" b="1"/>
            </a:lvl6pPr>
            <a:lvl7pPr marL="4413534" indent="0">
              <a:buNone/>
              <a:defRPr sz="2574" b="1"/>
            </a:lvl7pPr>
            <a:lvl8pPr marL="5149124" indent="0">
              <a:buNone/>
              <a:defRPr sz="2574" b="1"/>
            </a:lvl8pPr>
            <a:lvl9pPr marL="5884713" indent="0">
              <a:buNone/>
              <a:defRPr sz="2574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47629" y="18704560"/>
            <a:ext cx="6254245" cy="2751159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DB100-3864-4BCE-A02F-FA06D6138D34}" type="datetimeFigureOut">
              <a:rPr lang="pt-BR" smtClean="0"/>
              <a:t>31/01/2021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DC1DA-C4E7-488F-BB59-739C87891C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7452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DB100-3864-4BCE-A02F-FA06D6138D34}" type="datetimeFigureOut">
              <a:rPr lang="pt-BR" smtClean="0"/>
              <a:t>31/01/2021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DC1DA-C4E7-488F-BB59-739C87891C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9682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DB100-3864-4BCE-A02F-FA06D6138D34}" type="datetimeFigureOut">
              <a:rPr lang="pt-BR" smtClean="0"/>
              <a:t>31/01/2021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DC1DA-C4E7-488F-BB59-739C87891C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4141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323" y="3413760"/>
            <a:ext cx="4744797" cy="11948160"/>
          </a:xfrm>
        </p:spPr>
        <p:txBody>
          <a:bodyPr anchor="b"/>
          <a:lstStyle>
            <a:lvl1pPr>
              <a:defRPr sz="5148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4245" y="7372785"/>
            <a:ext cx="7447628" cy="36389733"/>
          </a:xfrm>
        </p:spPr>
        <p:txBody>
          <a:bodyPr/>
          <a:lstStyle>
            <a:lvl1pPr>
              <a:defRPr sz="5148"/>
            </a:lvl1pPr>
            <a:lvl2pPr>
              <a:defRPr sz="4505"/>
            </a:lvl2pPr>
            <a:lvl3pPr>
              <a:defRPr sz="3861"/>
            </a:lvl3pPr>
            <a:lvl4pPr>
              <a:defRPr sz="3218"/>
            </a:lvl4pPr>
            <a:lvl5pPr>
              <a:defRPr sz="3218"/>
            </a:lvl5pPr>
            <a:lvl6pPr>
              <a:defRPr sz="3218"/>
            </a:lvl6pPr>
            <a:lvl7pPr>
              <a:defRPr sz="3218"/>
            </a:lvl7pPr>
            <a:lvl8pPr>
              <a:defRPr sz="3218"/>
            </a:lvl8pPr>
            <a:lvl9pPr>
              <a:defRPr sz="3218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3323" y="15361920"/>
            <a:ext cx="4744797" cy="28459857"/>
          </a:xfrm>
        </p:spPr>
        <p:txBody>
          <a:bodyPr/>
          <a:lstStyle>
            <a:lvl1pPr marL="0" indent="0">
              <a:buNone/>
              <a:defRPr sz="2574"/>
            </a:lvl1pPr>
            <a:lvl2pPr marL="735589" indent="0">
              <a:buNone/>
              <a:defRPr sz="2252"/>
            </a:lvl2pPr>
            <a:lvl3pPr marL="1471178" indent="0">
              <a:buNone/>
              <a:defRPr sz="1931"/>
            </a:lvl3pPr>
            <a:lvl4pPr marL="2206767" indent="0">
              <a:buNone/>
              <a:defRPr sz="1609"/>
            </a:lvl4pPr>
            <a:lvl5pPr marL="2942356" indent="0">
              <a:buNone/>
              <a:defRPr sz="1609"/>
            </a:lvl5pPr>
            <a:lvl6pPr marL="3677945" indent="0">
              <a:buNone/>
              <a:defRPr sz="1609"/>
            </a:lvl6pPr>
            <a:lvl7pPr marL="4413534" indent="0">
              <a:buNone/>
              <a:defRPr sz="1609"/>
            </a:lvl7pPr>
            <a:lvl8pPr marL="5149124" indent="0">
              <a:buNone/>
              <a:defRPr sz="1609"/>
            </a:lvl8pPr>
            <a:lvl9pPr marL="5884713" indent="0">
              <a:buNone/>
              <a:defRPr sz="1609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DB100-3864-4BCE-A02F-FA06D6138D34}" type="datetimeFigureOut">
              <a:rPr lang="pt-BR" smtClean="0"/>
              <a:t>31/01/2021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DC1DA-C4E7-488F-BB59-739C87891C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7907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323" y="3413760"/>
            <a:ext cx="4744797" cy="11948160"/>
          </a:xfrm>
        </p:spPr>
        <p:txBody>
          <a:bodyPr anchor="b"/>
          <a:lstStyle>
            <a:lvl1pPr>
              <a:defRPr sz="5148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54245" y="7372785"/>
            <a:ext cx="7447628" cy="36389733"/>
          </a:xfrm>
        </p:spPr>
        <p:txBody>
          <a:bodyPr anchor="t"/>
          <a:lstStyle>
            <a:lvl1pPr marL="0" indent="0">
              <a:buNone/>
              <a:defRPr sz="5148"/>
            </a:lvl1pPr>
            <a:lvl2pPr marL="735589" indent="0">
              <a:buNone/>
              <a:defRPr sz="4505"/>
            </a:lvl2pPr>
            <a:lvl3pPr marL="1471178" indent="0">
              <a:buNone/>
              <a:defRPr sz="3861"/>
            </a:lvl3pPr>
            <a:lvl4pPr marL="2206767" indent="0">
              <a:buNone/>
              <a:defRPr sz="3218"/>
            </a:lvl4pPr>
            <a:lvl5pPr marL="2942356" indent="0">
              <a:buNone/>
              <a:defRPr sz="3218"/>
            </a:lvl5pPr>
            <a:lvl6pPr marL="3677945" indent="0">
              <a:buNone/>
              <a:defRPr sz="3218"/>
            </a:lvl6pPr>
            <a:lvl7pPr marL="4413534" indent="0">
              <a:buNone/>
              <a:defRPr sz="3218"/>
            </a:lvl7pPr>
            <a:lvl8pPr marL="5149124" indent="0">
              <a:buNone/>
              <a:defRPr sz="3218"/>
            </a:lvl8pPr>
            <a:lvl9pPr marL="5884713" indent="0">
              <a:buNone/>
              <a:defRPr sz="3218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3323" y="15361920"/>
            <a:ext cx="4744797" cy="28459857"/>
          </a:xfrm>
        </p:spPr>
        <p:txBody>
          <a:bodyPr/>
          <a:lstStyle>
            <a:lvl1pPr marL="0" indent="0">
              <a:buNone/>
              <a:defRPr sz="2574"/>
            </a:lvl1pPr>
            <a:lvl2pPr marL="735589" indent="0">
              <a:buNone/>
              <a:defRPr sz="2252"/>
            </a:lvl2pPr>
            <a:lvl3pPr marL="1471178" indent="0">
              <a:buNone/>
              <a:defRPr sz="1931"/>
            </a:lvl3pPr>
            <a:lvl4pPr marL="2206767" indent="0">
              <a:buNone/>
              <a:defRPr sz="1609"/>
            </a:lvl4pPr>
            <a:lvl5pPr marL="2942356" indent="0">
              <a:buNone/>
              <a:defRPr sz="1609"/>
            </a:lvl5pPr>
            <a:lvl6pPr marL="3677945" indent="0">
              <a:buNone/>
              <a:defRPr sz="1609"/>
            </a:lvl6pPr>
            <a:lvl7pPr marL="4413534" indent="0">
              <a:buNone/>
              <a:defRPr sz="1609"/>
            </a:lvl7pPr>
            <a:lvl8pPr marL="5149124" indent="0">
              <a:buNone/>
              <a:defRPr sz="1609"/>
            </a:lvl8pPr>
            <a:lvl9pPr marL="5884713" indent="0">
              <a:buNone/>
              <a:defRPr sz="1609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DB100-3864-4BCE-A02F-FA06D6138D34}" type="datetimeFigureOut">
              <a:rPr lang="pt-BR" smtClean="0"/>
              <a:t>31/01/2021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DC1DA-C4E7-488F-BB59-739C87891C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2832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1406" y="2726278"/>
            <a:ext cx="12688551" cy="9897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1406" y="13631334"/>
            <a:ext cx="12688551" cy="32489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11406" y="47460758"/>
            <a:ext cx="3310057" cy="27262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2DB100-3864-4BCE-A02F-FA06D6138D34}" type="datetimeFigureOut">
              <a:rPr lang="pt-BR" smtClean="0"/>
              <a:t>31/01/2021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73139" y="47460758"/>
            <a:ext cx="4965085" cy="27262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89900" y="47460758"/>
            <a:ext cx="3310057" cy="27262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DC1DA-C4E7-488F-BB59-739C87891C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388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471178" rtl="0" eaLnBrk="1" latinLnBrk="0" hangingPunct="1">
        <a:lnSpc>
          <a:spcPct val="90000"/>
        </a:lnSpc>
        <a:spcBef>
          <a:spcPct val="0"/>
        </a:spcBef>
        <a:buNone/>
        <a:defRPr sz="70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7795" indent="-367795" algn="l" defTabSz="1471178" rtl="0" eaLnBrk="1" latinLnBrk="0" hangingPunct="1">
        <a:lnSpc>
          <a:spcPct val="90000"/>
        </a:lnSpc>
        <a:spcBef>
          <a:spcPts val="1609"/>
        </a:spcBef>
        <a:buFont typeface="Arial" panose="020B0604020202020204" pitchFamily="34" charset="0"/>
        <a:buChar char="•"/>
        <a:defRPr sz="4505" kern="1200">
          <a:solidFill>
            <a:schemeClr val="tx1"/>
          </a:solidFill>
          <a:latin typeface="+mn-lt"/>
          <a:ea typeface="+mn-ea"/>
          <a:cs typeface="+mn-cs"/>
        </a:defRPr>
      </a:lvl1pPr>
      <a:lvl2pPr marL="1103384" indent="-367795" algn="l" defTabSz="1471178" rtl="0" eaLnBrk="1" latinLnBrk="0" hangingPunct="1">
        <a:lnSpc>
          <a:spcPct val="90000"/>
        </a:lnSpc>
        <a:spcBef>
          <a:spcPts val="804"/>
        </a:spcBef>
        <a:buFont typeface="Arial" panose="020B0604020202020204" pitchFamily="34" charset="0"/>
        <a:buChar char="•"/>
        <a:defRPr sz="3861" kern="1200">
          <a:solidFill>
            <a:schemeClr val="tx1"/>
          </a:solidFill>
          <a:latin typeface="+mn-lt"/>
          <a:ea typeface="+mn-ea"/>
          <a:cs typeface="+mn-cs"/>
        </a:defRPr>
      </a:lvl2pPr>
      <a:lvl3pPr marL="1838973" indent="-367795" algn="l" defTabSz="1471178" rtl="0" eaLnBrk="1" latinLnBrk="0" hangingPunct="1">
        <a:lnSpc>
          <a:spcPct val="90000"/>
        </a:lnSpc>
        <a:spcBef>
          <a:spcPts val="804"/>
        </a:spcBef>
        <a:buFont typeface="Arial" panose="020B0604020202020204" pitchFamily="34" charset="0"/>
        <a:buChar char="•"/>
        <a:defRPr sz="3218" kern="1200">
          <a:solidFill>
            <a:schemeClr val="tx1"/>
          </a:solidFill>
          <a:latin typeface="+mn-lt"/>
          <a:ea typeface="+mn-ea"/>
          <a:cs typeface="+mn-cs"/>
        </a:defRPr>
      </a:lvl3pPr>
      <a:lvl4pPr marL="2574562" indent="-367795" algn="l" defTabSz="1471178" rtl="0" eaLnBrk="1" latinLnBrk="0" hangingPunct="1">
        <a:lnSpc>
          <a:spcPct val="90000"/>
        </a:lnSpc>
        <a:spcBef>
          <a:spcPts val="804"/>
        </a:spcBef>
        <a:buFont typeface="Arial" panose="020B0604020202020204" pitchFamily="34" charset="0"/>
        <a:buChar char="•"/>
        <a:defRPr sz="2896" kern="1200">
          <a:solidFill>
            <a:schemeClr val="tx1"/>
          </a:solidFill>
          <a:latin typeface="+mn-lt"/>
          <a:ea typeface="+mn-ea"/>
          <a:cs typeface="+mn-cs"/>
        </a:defRPr>
      </a:lvl4pPr>
      <a:lvl5pPr marL="3310151" indent="-367795" algn="l" defTabSz="1471178" rtl="0" eaLnBrk="1" latinLnBrk="0" hangingPunct="1">
        <a:lnSpc>
          <a:spcPct val="90000"/>
        </a:lnSpc>
        <a:spcBef>
          <a:spcPts val="804"/>
        </a:spcBef>
        <a:buFont typeface="Arial" panose="020B0604020202020204" pitchFamily="34" charset="0"/>
        <a:buChar char="•"/>
        <a:defRPr sz="2896" kern="1200">
          <a:solidFill>
            <a:schemeClr val="tx1"/>
          </a:solidFill>
          <a:latin typeface="+mn-lt"/>
          <a:ea typeface="+mn-ea"/>
          <a:cs typeface="+mn-cs"/>
        </a:defRPr>
      </a:lvl5pPr>
      <a:lvl6pPr marL="4045740" indent="-367795" algn="l" defTabSz="1471178" rtl="0" eaLnBrk="1" latinLnBrk="0" hangingPunct="1">
        <a:lnSpc>
          <a:spcPct val="90000"/>
        </a:lnSpc>
        <a:spcBef>
          <a:spcPts val="804"/>
        </a:spcBef>
        <a:buFont typeface="Arial" panose="020B0604020202020204" pitchFamily="34" charset="0"/>
        <a:buChar char="•"/>
        <a:defRPr sz="2896" kern="1200">
          <a:solidFill>
            <a:schemeClr val="tx1"/>
          </a:solidFill>
          <a:latin typeface="+mn-lt"/>
          <a:ea typeface="+mn-ea"/>
          <a:cs typeface="+mn-cs"/>
        </a:defRPr>
      </a:lvl6pPr>
      <a:lvl7pPr marL="4781329" indent="-367795" algn="l" defTabSz="1471178" rtl="0" eaLnBrk="1" latinLnBrk="0" hangingPunct="1">
        <a:lnSpc>
          <a:spcPct val="90000"/>
        </a:lnSpc>
        <a:spcBef>
          <a:spcPts val="804"/>
        </a:spcBef>
        <a:buFont typeface="Arial" panose="020B0604020202020204" pitchFamily="34" charset="0"/>
        <a:buChar char="•"/>
        <a:defRPr sz="2896" kern="1200">
          <a:solidFill>
            <a:schemeClr val="tx1"/>
          </a:solidFill>
          <a:latin typeface="+mn-lt"/>
          <a:ea typeface="+mn-ea"/>
          <a:cs typeface="+mn-cs"/>
        </a:defRPr>
      </a:lvl7pPr>
      <a:lvl8pPr marL="5516918" indent="-367795" algn="l" defTabSz="1471178" rtl="0" eaLnBrk="1" latinLnBrk="0" hangingPunct="1">
        <a:lnSpc>
          <a:spcPct val="90000"/>
        </a:lnSpc>
        <a:spcBef>
          <a:spcPts val="804"/>
        </a:spcBef>
        <a:buFont typeface="Arial" panose="020B0604020202020204" pitchFamily="34" charset="0"/>
        <a:buChar char="•"/>
        <a:defRPr sz="2896" kern="1200">
          <a:solidFill>
            <a:schemeClr val="tx1"/>
          </a:solidFill>
          <a:latin typeface="+mn-lt"/>
          <a:ea typeface="+mn-ea"/>
          <a:cs typeface="+mn-cs"/>
        </a:defRPr>
      </a:lvl8pPr>
      <a:lvl9pPr marL="6252507" indent="-367795" algn="l" defTabSz="1471178" rtl="0" eaLnBrk="1" latinLnBrk="0" hangingPunct="1">
        <a:lnSpc>
          <a:spcPct val="90000"/>
        </a:lnSpc>
        <a:spcBef>
          <a:spcPts val="804"/>
        </a:spcBef>
        <a:buFont typeface="Arial" panose="020B0604020202020204" pitchFamily="34" charset="0"/>
        <a:buChar char="•"/>
        <a:defRPr sz="28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71178" rtl="0" eaLnBrk="1" latinLnBrk="0" hangingPunct="1">
        <a:defRPr sz="2896" kern="1200">
          <a:solidFill>
            <a:schemeClr val="tx1"/>
          </a:solidFill>
          <a:latin typeface="+mn-lt"/>
          <a:ea typeface="+mn-ea"/>
          <a:cs typeface="+mn-cs"/>
        </a:defRPr>
      </a:lvl1pPr>
      <a:lvl2pPr marL="735589" algn="l" defTabSz="1471178" rtl="0" eaLnBrk="1" latinLnBrk="0" hangingPunct="1">
        <a:defRPr sz="2896" kern="1200">
          <a:solidFill>
            <a:schemeClr val="tx1"/>
          </a:solidFill>
          <a:latin typeface="+mn-lt"/>
          <a:ea typeface="+mn-ea"/>
          <a:cs typeface="+mn-cs"/>
        </a:defRPr>
      </a:lvl2pPr>
      <a:lvl3pPr marL="1471178" algn="l" defTabSz="1471178" rtl="0" eaLnBrk="1" latinLnBrk="0" hangingPunct="1">
        <a:defRPr sz="2896" kern="1200">
          <a:solidFill>
            <a:schemeClr val="tx1"/>
          </a:solidFill>
          <a:latin typeface="+mn-lt"/>
          <a:ea typeface="+mn-ea"/>
          <a:cs typeface="+mn-cs"/>
        </a:defRPr>
      </a:lvl3pPr>
      <a:lvl4pPr marL="2206767" algn="l" defTabSz="1471178" rtl="0" eaLnBrk="1" latinLnBrk="0" hangingPunct="1">
        <a:defRPr sz="2896" kern="1200">
          <a:solidFill>
            <a:schemeClr val="tx1"/>
          </a:solidFill>
          <a:latin typeface="+mn-lt"/>
          <a:ea typeface="+mn-ea"/>
          <a:cs typeface="+mn-cs"/>
        </a:defRPr>
      </a:lvl4pPr>
      <a:lvl5pPr marL="2942356" algn="l" defTabSz="1471178" rtl="0" eaLnBrk="1" latinLnBrk="0" hangingPunct="1">
        <a:defRPr sz="2896" kern="1200">
          <a:solidFill>
            <a:schemeClr val="tx1"/>
          </a:solidFill>
          <a:latin typeface="+mn-lt"/>
          <a:ea typeface="+mn-ea"/>
          <a:cs typeface="+mn-cs"/>
        </a:defRPr>
      </a:lvl5pPr>
      <a:lvl6pPr marL="3677945" algn="l" defTabSz="1471178" rtl="0" eaLnBrk="1" latinLnBrk="0" hangingPunct="1">
        <a:defRPr sz="2896" kern="1200">
          <a:solidFill>
            <a:schemeClr val="tx1"/>
          </a:solidFill>
          <a:latin typeface="+mn-lt"/>
          <a:ea typeface="+mn-ea"/>
          <a:cs typeface="+mn-cs"/>
        </a:defRPr>
      </a:lvl6pPr>
      <a:lvl7pPr marL="4413534" algn="l" defTabSz="1471178" rtl="0" eaLnBrk="1" latinLnBrk="0" hangingPunct="1">
        <a:defRPr sz="2896" kern="1200">
          <a:solidFill>
            <a:schemeClr val="tx1"/>
          </a:solidFill>
          <a:latin typeface="+mn-lt"/>
          <a:ea typeface="+mn-ea"/>
          <a:cs typeface="+mn-cs"/>
        </a:defRPr>
      </a:lvl7pPr>
      <a:lvl8pPr marL="5149124" algn="l" defTabSz="1471178" rtl="0" eaLnBrk="1" latinLnBrk="0" hangingPunct="1">
        <a:defRPr sz="2896" kern="1200">
          <a:solidFill>
            <a:schemeClr val="tx1"/>
          </a:solidFill>
          <a:latin typeface="+mn-lt"/>
          <a:ea typeface="+mn-ea"/>
          <a:cs typeface="+mn-cs"/>
        </a:defRPr>
      </a:lvl8pPr>
      <a:lvl9pPr marL="5884713" algn="l" defTabSz="1471178" rtl="0" eaLnBrk="1" latinLnBrk="0" hangingPunct="1">
        <a:defRPr sz="289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16DC1E4F-EB64-4CA4-A654-195986E525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54"/>
          <a:stretch/>
        </p:blipFill>
        <p:spPr>
          <a:xfrm>
            <a:off x="-3352" y="11802269"/>
            <a:ext cx="14711363" cy="8388740"/>
          </a:xfrm>
          <a:prstGeom prst="rect">
            <a:avLst/>
          </a:prstGeom>
        </p:spPr>
      </p:pic>
      <p:pic>
        <p:nvPicPr>
          <p:cNvPr id="8" name="Imagem 7" descr="Forma&#10;&#10;Descrição gerada automaticamente com confiança baixa">
            <a:extLst>
              <a:ext uri="{FF2B5EF4-FFF2-40B4-BE49-F238E27FC236}">
                <a16:creationId xmlns:a16="http://schemas.microsoft.com/office/drawing/2014/main" id="{48ADF870-A174-4178-839E-E6963179AD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7" b="13995"/>
          <a:stretch/>
        </p:blipFill>
        <p:spPr>
          <a:xfrm>
            <a:off x="576654" y="5314660"/>
            <a:ext cx="6270384" cy="409945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A0DE9A8-243B-422B-8BB8-E2447607CD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282" r="1250" b="13554"/>
          <a:stretch/>
        </p:blipFill>
        <p:spPr>
          <a:xfrm>
            <a:off x="-3352" y="20289718"/>
            <a:ext cx="14722081" cy="563237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7750D19-872E-4868-9013-2EED34F7CA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037" r="1250" b="15718"/>
          <a:stretch/>
        </p:blipFill>
        <p:spPr>
          <a:xfrm>
            <a:off x="-3353" y="25922097"/>
            <a:ext cx="14718067" cy="4380103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AF233F8-08DE-4AFB-8F73-3FCF578A38C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2755" r="1250" b="3356"/>
          <a:stretch/>
        </p:blipFill>
        <p:spPr>
          <a:xfrm>
            <a:off x="-1371" y="30426703"/>
            <a:ext cx="14722082" cy="449882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53FB3A1A-5B78-4F64-94BD-C02711A496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9098" r="1250"/>
          <a:stretch/>
        </p:blipFill>
        <p:spPr>
          <a:xfrm>
            <a:off x="-3353" y="35294354"/>
            <a:ext cx="14724775" cy="678574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E55A0483-F446-4C56-A50B-AEAE36A79ED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4063" r="1414"/>
          <a:stretch/>
        </p:blipFill>
        <p:spPr>
          <a:xfrm>
            <a:off x="-3352" y="42283298"/>
            <a:ext cx="14615180" cy="633230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169A9011-5879-4491-819C-44100C0B842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84227" r="1342"/>
          <a:stretch/>
        </p:blipFill>
        <p:spPr>
          <a:xfrm>
            <a:off x="-16053" y="48704630"/>
            <a:ext cx="14724775" cy="1324216"/>
          </a:xfrm>
          <a:prstGeom prst="rect">
            <a:avLst/>
          </a:prstGeom>
        </p:spPr>
      </p:pic>
      <p:pic>
        <p:nvPicPr>
          <p:cNvPr id="24" name="Imagem 23" descr="Logotipo&#10;&#10;Descrição gerada automaticamente">
            <a:extLst>
              <a:ext uri="{FF2B5EF4-FFF2-40B4-BE49-F238E27FC236}">
                <a16:creationId xmlns:a16="http://schemas.microsoft.com/office/drawing/2014/main" id="{8BDD0425-F349-4F3C-915E-BA2C9A124A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703" y="117981"/>
            <a:ext cx="4548636" cy="2441966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ECFAE6B8-254C-41B2-BDB9-A3673810CB81}"/>
              </a:ext>
            </a:extLst>
          </p:cNvPr>
          <p:cNvSpPr txBox="1"/>
          <p:nvPr/>
        </p:nvSpPr>
        <p:spPr>
          <a:xfrm>
            <a:off x="8730695" y="5110135"/>
            <a:ext cx="50865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err="1">
                <a:latin typeface="Bahnschrift Light" panose="020B0502040204020203" pitchFamily="34" charset="0"/>
              </a:rPr>
              <a:t>Hostel</a:t>
            </a:r>
            <a:r>
              <a:rPr lang="pt-BR" sz="3200" dirty="0">
                <a:latin typeface="Bahnschrift Light" panose="020B0502040204020203" pitchFamily="34" charset="0"/>
              </a:rPr>
              <a:t> Room, representa um </a:t>
            </a:r>
            <a:r>
              <a:rPr lang="pt-BR" sz="3200" dirty="0" err="1">
                <a:latin typeface="Bahnschrift Light" panose="020B0502040204020203" pitchFamily="34" charset="0"/>
              </a:rPr>
              <a:t>hostel</a:t>
            </a:r>
            <a:r>
              <a:rPr lang="pt-BR" sz="3200" dirty="0">
                <a:latin typeface="Bahnschrift Light" panose="020B0502040204020203" pitchFamily="34" charset="0"/>
              </a:rPr>
              <a:t>, sofisticado à beira praia.</a:t>
            </a:r>
          </a:p>
          <a:p>
            <a:pPr algn="ctr"/>
            <a:r>
              <a:rPr lang="pt-BR" sz="3200" dirty="0">
                <a:latin typeface="Bahnschrift Light" panose="020B0502040204020203" pitchFamily="34" charset="0"/>
              </a:rPr>
              <a:t>Em sua identidade traz o luxo de uma forma minimalista e dando destaque ao azul do mar, que transmite a tranquilidade da praia.</a:t>
            </a:r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3F8B68DE-AA75-4DF6-A7E0-E4E5D9179509}"/>
              </a:ext>
            </a:extLst>
          </p:cNvPr>
          <p:cNvCxnSpPr/>
          <p:nvPr/>
        </p:nvCxnSpPr>
        <p:spPr>
          <a:xfrm>
            <a:off x="7419180" y="5110135"/>
            <a:ext cx="0" cy="45085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0957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129</TotalTime>
  <Words>37</Words>
  <Application>Microsoft Office PowerPoint</Application>
  <PresentationFormat>Personalizar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6" baseType="lpstr">
      <vt:lpstr>Arial</vt:lpstr>
      <vt:lpstr>Bahnschrift Light</vt:lpstr>
      <vt:lpstr>Calibri</vt:lpstr>
      <vt:lpstr>Calibri Light</vt:lpstr>
      <vt:lpstr>Tema do Office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Jackeline S. Oliveira</dc:creator>
  <cp:lastModifiedBy>Jackeline S. Oliveira</cp:lastModifiedBy>
  <cp:revision>8</cp:revision>
  <dcterms:created xsi:type="dcterms:W3CDTF">2021-01-31T21:45:40Z</dcterms:created>
  <dcterms:modified xsi:type="dcterms:W3CDTF">2021-01-31T23:54:45Z</dcterms:modified>
</cp:coreProperties>
</file>